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2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9B0E19-6A35-A34D-92B9-85539776EA33}" type="datetimeFigureOut">
              <a:rPr lang="ru-RU"/>
              <a:t>09.06.2026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250275-3E37-9049-B7EB-E2DA608049C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95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DBC9CE-CDF8-841D-F5FA-BA4E950BFEE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51CC2C-9E7E-693B-D8BD-8A70D6CC49BF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47551" y="79397"/>
            <a:ext cx="1007688" cy="32293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5"/>
            <a:ext cx="2743200" cy="365125"/>
          </a:xfrm>
        </p:spPr>
        <p:txBody>
          <a:bodyPr/>
          <a:lstStyle>
            <a:lvl1pPr>
              <a:defRPr sz="11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4B52A088-50A5-46D2-9B94-5AA07EAE6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 bwMode="auto">
          <a:xfrm>
            <a:off x="658127" y="3364668"/>
            <a:ext cx="2938128" cy="92205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 1</a:t>
            </a:r>
            <a:endParaRPr/>
          </a:p>
        </p:txBody>
      </p:sp>
      <p:sp>
        <p:nvSpPr>
          <p:cNvPr id="9" name="Мультимедиа 8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4543717" y="3364667"/>
            <a:ext cx="3104565" cy="29133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ВИДЕО</a:t>
            </a:r>
            <a:endParaRPr/>
          </a:p>
        </p:txBody>
      </p:sp>
      <p:sp>
        <p:nvSpPr>
          <p:cNvPr id="10" name="Рисунок 2"/>
          <p:cNvSpPr>
            <a:spLocks noGrp="1"/>
          </p:cNvSpPr>
          <p:nvPr>
            <p:ph type="pic" idx="11" hasCustomPrompt="1"/>
          </p:nvPr>
        </p:nvSpPr>
        <p:spPr bwMode="auto">
          <a:xfrm>
            <a:off x="9200548" y="3364667"/>
            <a:ext cx="1747002" cy="156410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11" name="Мультимедиа 8"/>
          <p:cNvSpPr>
            <a:spLocks noGrp="1"/>
          </p:cNvSpPr>
          <p:nvPr>
            <p:ph type="media" sz="quarter" idx="12" hasCustomPrompt="1"/>
          </p:nvPr>
        </p:nvSpPr>
        <p:spPr bwMode="auto">
          <a:xfrm>
            <a:off x="9200548" y="5097214"/>
            <a:ext cx="1747002" cy="1347537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ВИДЕО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47551" y="79397"/>
            <a:ext cx="1007688" cy="322939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 bwMode="auto">
          <a:xfrm>
            <a:off x="9448799" y="6492875"/>
            <a:ext cx="2743200" cy="365125"/>
          </a:xfrm>
        </p:spPr>
        <p:txBody>
          <a:bodyPr/>
          <a:lstStyle>
            <a:lvl1pPr>
              <a:defRPr sz="11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4B52A088-50A5-46D2-9B94-5AA07EAE60D2}" type="slidenum">
              <a:rPr lang="ru-RU"/>
              <a:t>‹#›</a:t>
            </a:fld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idx="16" hasCustomPrompt="1"/>
          </p:nvPr>
        </p:nvSpPr>
        <p:spPr bwMode="auto">
          <a:xfrm>
            <a:off x="658127" y="4467744"/>
            <a:ext cx="2938128" cy="92205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 2</a:t>
            </a:r>
            <a:endParaRPr/>
          </a:p>
        </p:txBody>
      </p:sp>
      <p:sp>
        <p:nvSpPr>
          <p:cNvPr id="6" name="Рисунок 2"/>
          <p:cNvSpPr>
            <a:spLocks noGrp="1"/>
          </p:cNvSpPr>
          <p:nvPr>
            <p:ph type="pic" idx="17" hasCustomPrompt="1"/>
          </p:nvPr>
        </p:nvSpPr>
        <p:spPr bwMode="auto">
          <a:xfrm>
            <a:off x="658127" y="5570820"/>
            <a:ext cx="2938128" cy="92205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 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44879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2A088-50A5-46D2-9B94-5AA07EAE60D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 bwMode="auto">
          <a:xfrm>
            <a:off x="0" y="597116"/>
            <a:ext cx="11955239" cy="6047525"/>
            <a:chOff x="0" y="597116"/>
            <a:chExt cx="11955239" cy="6047525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7022592" y="597117"/>
              <a:ext cx="4932647" cy="6047524"/>
            </a:xfrm>
            <a:prstGeom prst="rect">
              <a:avLst/>
            </a:prstGeom>
            <a:noFill/>
            <a:ln>
              <a:solidFill>
                <a:srgbClr val="002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 flipH="1">
              <a:off x="0" y="597116"/>
              <a:ext cx="702259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Текст 16"/>
          <p:cNvSpPr txBox="1"/>
          <p:nvPr/>
        </p:nvSpPr>
        <p:spPr bwMode="auto">
          <a:xfrm>
            <a:off x="7083551" y="653548"/>
            <a:ext cx="4825797" cy="5991093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ГОРОД/Регион:</a:t>
            </a: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ОТРАСЛЬ: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РОЛИК о продукте (российские ресурсы): 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 В ОБХОДЕ (ФИО, должность):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КОНТАКТНОЕ ЛИЦО (ФИО, должность, телефон, </a:t>
            </a:r>
            <a:r>
              <a:rPr lang="ru-RU" sz="1200" b="1" dirty="0" err="1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мэйл</a:t>
            </a: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1D7EFF"/>
              </a:buClr>
              <a:defRPr/>
            </a:pPr>
            <a:endParaRPr lang="ru-RU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ЭКСПОРТА (на текущий момент, факт присутствия в других странах):</a:t>
            </a:r>
          </a:p>
          <a:p>
            <a:pPr>
              <a:buClr>
                <a:srgbClr val="1D7EFF"/>
              </a:buClr>
              <a:defRPr/>
            </a:pPr>
            <a:endParaRPr lang="ru-RU" sz="1200" b="1" dirty="0">
              <a:solidFill>
                <a:srgbClr val="001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ЭКСПОРТА В ВЫРУЧКЕ 2025г </a:t>
            </a:r>
            <a:r>
              <a:rPr lang="ru-RU" sz="1200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рублях и в %)</a:t>
            </a:r>
            <a:r>
              <a:rPr lang="en-US" sz="1200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ПРОДУКЦИИ: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ru-RU" sz="1200" b="1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РАНЕЕ ДЕМОНСТРИРОВАЛСЯ</a:t>
            </a:r>
            <a:r>
              <a:rPr lang="en-US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участвовал ли в официальных обходах правительственных делегаций, кому из официальных лиц РФ был представлен</a:t>
            </a:r>
            <a:r>
              <a:rPr lang="en-US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ЛОКАЛИЗАЦИИ 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(указывается процентное соотношение российских и зарубежных компонентов, </a:t>
            </a:r>
            <a:r>
              <a:rPr lang="ru-RU" sz="1200" i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имеются иностранные компоненты, необходимо уточнить какие именно и почему нельзя заменить на российские</a:t>
            </a: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endParaRPr lang="ru-RU" sz="1200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endParaRPr lang="ru-RU" sz="1200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ru-RU" sz="1200" b="1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ru-RU" sz="1200" dirty="0">
              <a:solidFill>
                <a:srgbClr val="002395"/>
              </a:solidFill>
              <a:latin typeface="Avenir Next Cyr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en-US" b="1" dirty="0">
              <a:solidFill>
                <a:srgbClr val="002395"/>
              </a:solidFill>
              <a:latin typeface="Avenir Next Cyr"/>
            </a:endParaRPr>
          </a:p>
        </p:txBody>
      </p:sp>
      <p:sp>
        <p:nvSpPr>
          <p:cNvPr id="22" name="Заголовок 7"/>
          <p:cNvSpPr txBox="1"/>
          <p:nvPr/>
        </p:nvSpPr>
        <p:spPr bwMode="auto">
          <a:xfrm>
            <a:off x="282653" y="122283"/>
            <a:ext cx="5959651" cy="488950"/>
          </a:xfrm>
          <a:prstGeom prst="rect">
            <a:avLst/>
          </a:prstGeom>
          <a:ln>
            <a:noFill/>
          </a:ln>
        </p:spPr>
        <p:txBody>
          <a:bodyPr l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i="0" u="none" strike="noStrike" cap="none" spc="0" dirty="0">
                <a:solidFill>
                  <a:srgbClr val="001764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ООО «___» (название компании полное)</a:t>
            </a:r>
            <a:endParaRPr lang="en-US" sz="2000" b="1" dirty="0">
              <a:solidFill>
                <a:srgbClr val="001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16"/>
          <p:cNvSpPr txBox="1"/>
          <p:nvPr/>
        </p:nvSpPr>
        <p:spPr bwMode="auto">
          <a:xfrm>
            <a:off x="282652" y="790408"/>
            <a:ext cx="6664013" cy="81787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  <a:r>
              <a:rPr lang="en-US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  Информация о компании несколько предложений-интересных фактов.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002395"/>
              </a:solidFill>
              <a:latin typeface="Avenir Next Cyr"/>
            </a:endParaRPr>
          </a:p>
        </p:txBody>
      </p:sp>
      <p:sp>
        <p:nvSpPr>
          <p:cNvPr id="27" name="Текст 16"/>
          <p:cNvSpPr txBox="1"/>
          <p:nvPr/>
        </p:nvSpPr>
        <p:spPr bwMode="auto">
          <a:xfrm>
            <a:off x="305650" y="1632475"/>
            <a:ext cx="6618019" cy="129321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КОМПАНИИ: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 Информация о реальных преимуществах компании, наличии сертификата Сделано в России и т.д. </a:t>
            </a:r>
          </a:p>
          <a:p>
            <a:pPr marL="217793" indent="-217793">
              <a:buFont typeface="Arial"/>
              <a:buChar char="•"/>
              <a:defRPr/>
            </a:pPr>
            <a:endParaRPr lang="ru-RU" sz="1200" b="0" i="0" u="none" strike="noStrike" cap="none" spc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solidFill>
                <a:srgbClr val="002395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002395"/>
              </a:solidFill>
              <a:latin typeface="Avenir Next Cyr"/>
            </a:endParaRPr>
          </a:p>
        </p:txBody>
      </p:sp>
      <p:sp>
        <p:nvSpPr>
          <p:cNvPr id="35" name="Текст 16"/>
          <p:cNvSpPr txBox="1"/>
          <p:nvPr/>
        </p:nvSpPr>
        <p:spPr bwMode="auto">
          <a:xfrm>
            <a:off x="266860" y="3091814"/>
            <a:ext cx="6618019" cy="129321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4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ЭКСПОНИРУЕМАЯ ПРОДУКЦИЯ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(название, формат показа — натуральный образец или макет/ПО, габариты (Высота*Ширина*Глубина в см, вес в кг):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793" indent="-217793"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Экспонат 1, габариты, вес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Экспонат 2, габариты, вес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Экспонат 3, </a:t>
            </a:r>
            <a:r>
              <a:rPr lang="ru-RU" sz="1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габариты,вес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Текст 16"/>
          <p:cNvSpPr txBox="1"/>
          <p:nvPr/>
        </p:nvSpPr>
        <p:spPr bwMode="auto">
          <a:xfrm>
            <a:off x="282652" y="4719099"/>
            <a:ext cx="6618018" cy="165949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8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ПРОДУКЦИИ: УНИКАЛЬНОСТЬ, </a:t>
            </a:r>
            <a:b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ОТЛИЧИЕ ОТ АНАЛОГОВ, ИМПОРТОЗАМЕЩЕНИЕ 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(назвать конкретно какие иностранные компании/разработки замещает):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793" indent="-217793"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Информация об уникальности продукции/разработки. 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конкретные свойства, которые отличают от аналогов, лучше аналогов. 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Перечислить аналоги (название компании и страны), которые продукция замещает</a:t>
            </a:r>
          </a:p>
          <a:p>
            <a:pPr marL="217793" indent="-217793">
              <a:buAutoNum type="arabicPeriod"/>
              <a:defRPr/>
            </a:pPr>
            <a:endParaRPr lang="ru-RU" sz="1200" b="0" i="0" u="none" strike="noStrike" cap="none" spc="0" dirty="0">
              <a:solidFill>
                <a:srgbClr val="0033CC"/>
              </a:solidFill>
              <a:latin typeface="Avenir Next Cyr"/>
              <a:cs typeface="Avenir Next Cyr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52A088-50A5-46D2-9B94-5AA07EAE60D2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16"/>
          <p:cNvSpPr txBox="1"/>
          <p:nvPr/>
        </p:nvSpPr>
        <p:spPr bwMode="auto">
          <a:xfrm>
            <a:off x="282652" y="634969"/>
            <a:ext cx="10950263" cy="154739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СЦЕНАРИЙ ЭКСПОНИРОВАНИЯ </a:t>
            </a:r>
            <a:r>
              <a:rPr lang="en-US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интерактивность или стационарность/ что можно показать/ на чем стоит (</a:t>
            </a:r>
            <a:r>
              <a:rPr lang="ru-RU" sz="1200" b="1" dirty="0" err="1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подмакетник</a:t>
            </a: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на полу)/ требования к подключению экспоната (розетка 220в/интернет для экспоната):</a:t>
            </a:r>
          </a:p>
          <a:p>
            <a:pPr>
              <a:buClr>
                <a:srgbClr val="1D7EFF"/>
              </a:buClr>
              <a:defRPr/>
            </a:pP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Прописать как будет функционировать экспонат для показа, подключается ли он, является ли интерактивным или нет. Сценарий должен быть понятным, четким.</a:t>
            </a:r>
          </a:p>
        </p:txBody>
      </p:sp>
      <p:sp>
        <p:nvSpPr>
          <p:cNvPr id="7" name="Текст 16"/>
          <p:cNvSpPr txBox="1"/>
          <p:nvPr/>
        </p:nvSpPr>
        <p:spPr bwMode="auto">
          <a:xfrm>
            <a:off x="792741" y="2529898"/>
            <a:ext cx="2668900" cy="48628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ФОТО РЕАЛЬНОГО ЭКСПОНАТА</a:t>
            </a:r>
            <a:r>
              <a:rPr lang="en-US" sz="1400" b="1" dirty="0">
                <a:solidFill>
                  <a:srgbClr val="001764"/>
                </a:solidFill>
                <a:latin typeface="Avenir Next Cyr"/>
              </a:rPr>
              <a:t>:</a:t>
            </a:r>
            <a:endParaRPr lang="ru-RU" sz="1400" b="1" dirty="0">
              <a:solidFill>
                <a:srgbClr val="001764"/>
              </a:solidFill>
              <a:latin typeface="Avenir Next Cyr"/>
            </a:endParaRPr>
          </a:p>
          <a:p>
            <a:pPr>
              <a:buClr>
                <a:srgbClr val="1D7EFF"/>
              </a:buClr>
              <a:defRPr/>
            </a:pPr>
            <a:endParaRPr lang="ru-RU" b="1" dirty="0">
              <a:solidFill>
                <a:srgbClr val="4D81C6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4D81C6"/>
              </a:solidFill>
              <a:latin typeface="Avenir Next Cyr"/>
            </a:endParaRPr>
          </a:p>
        </p:txBody>
      </p:sp>
      <p:sp>
        <p:nvSpPr>
          <p:cNvPr id="8" name="Текст 16"/>
          <p:cNvSpPr txBox="1"/>
          <p:nvPr/>
        </p:nvSpPr>
        <p:spPr bwMode="auto">
          <a:xfrm>
            <a:off x="4131754" y="2562968"/>
            <a:ext cx="3039790" cy="7231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ПРИМЕР ДЕМОНСТРАЦИИ ЭКСПОНАТА </a:t>
            </a:r>
            <a:r>
              <a:rPr lang="ru-RU" sz="1400" dirty="0">
                <a:solidFill>
                  <a:srgbClr val="001764"/>
                </a:solidFill>
                <a:latin typeface="Avenir Next Cyr"/>
              </a:rPr>
              <a:t>(снять короткое видео реального экспоната до 1 минуты)</a:t>
            </a:r>
            <a:r>
              <a:rPr lang="en-US" sz="1400" dirty="0">
                <a:solidFill>
                  <a:srgbClr val="002395"/>
                </a:solidFill>
                <a:latin typeface="Avenir Next Cyr"/>
              </a:rPr>
              <a:t>:</a:t>
            </a:r>
            <a:endParaRPr lang="ru-RU" sz="1400" dirty="0">
              <a:solidFill>
                <a:srgbClr val="002395"/>
              </a:solidFill>
              <a:latin typeface="Avenir Next Cyr"/>
            </a:endParaRPr>
          </a:p>
          <a:p>
            <a:pPr>
              <a:buClr>
                <a:srgbClr val="1D7EFF"/>
              </a:buClr>
              <a:defRPr/>
            </a:pPr>
            <a:endParaRPr lang="ru-RU" b="1" dirty="0">
              <a:solidFill>
                <a:srgbClr val="4D81C6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4D81C6"/>
              </a:solidFill>
              <a:latin typeface="Avenir Next Cyr"/>
            </a:endParaRPr>
          </a:p>
        </p:txBody>
      </p:sp>
      <p:sp>
        <p:nvSpPr>
          <p:cNvPr id="9" name="Текст 16"/>
          <p:cNvSpPr txBox="1"/>
          <p:nvPr/>
        </p:nvSpPr>
        <p:spPr bwMode="auto">
          <a:xfrm>
            <a:off x="8041298" y="2567114"/>
            <a:ext cx="3251934" cy="71901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ПРИМЕР РЕАЛЬНОЙ РАБОТЫ НА ОБЪЕКТЕ </a:t>
            </a:r>
            <a:r>
              <a:rPr lang="ru-RU" sz="1400" dirty="0">
                <a:solidFill>
                  <a:srgbClr val="001764"/>
                </a:solidFill>
                <a:latin typeface="Avenir Next Cyr"/>
              </a:rPr>
              <a:t>(на заводе/в организации, если есть) </a:t>
            </a: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– фото или видео до 1минуты</a:t>
            </a:r>
            <a:r>
              <a:rPr lang="en-US" sz="1400" b="1" dirty="0">
                <a:solidFill>
                  <a:srgbClr val="001764"/>
                </a:solidFill>
                <a:latin typeface="Avenir Next Cyr"/>
              </a:rPr>
              <a:t>:</a:t>
            </a:r>
            <a:endParaRPr lang="ru-RU" b="1" dirty="0">
              <a:solidFill>
                <a:srgbClr val="001764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4D81C6"/>
              </a:solidFill>
              <a:latin typeface="Avenir Next Cyr"/>
            </a:endParaRPr>
          </a:p>
        </p:txBody>
      </p:sp>
      <p:sp>
        <p:nvSpPr>
          <p:cNvPr id="10" name="Заголовок 7"/>
          <p:cNvSpPr txBox="1"/>
          <p:nvPr/>
        </p:nvSpPr>
        <p:spPr bwMode="auto">
          <a:xfrm>
            <a:off x="282653" y="122283"/>
            <a:ext cx="8529343" cy="488950"/>
          </a:xfrm>
          <a:prstGeom prst="rect">
            <a:avLst/>
          </a:prstGeom>
          <a:ln>
            <a:noFill/>
          </a:ln>
        </p:spPr>
        <p:txBody>
          <a:bodyPr l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i="0" u="none" strike="noStrike" cap="none" spc="0" dirty="0">
                <a:solidFill>
                  <a:srgbClr val="001764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Название компании ООО «..»</a:t>
            </a:r>
            <a:endParaRPr lang="en-US" sz="2000" b="1" dirty="0">
              <a:solidFill>
                <a:srgbClr val="001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B52A088-50A5-46D2-9B94-5AA07EAE60D2}" type="slidenum">
              <a:rPr lang="ru-RU"/>
              <a:t>2</a:t>
            </a:fld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5201B66E-56BC-41CA-B09A-3E85A98BF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127" y="3351178"/>
            <a:ext cx="2938128" cy="922055"/>
          </a:xfrm>
        </p:spPr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6446D739-AD48-4CF0-824C-EDC94FBCED8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58127" y="4360296"/>
            <a:ext cx="2938128" cy="922055"/>
          </a:xfrm>
        </p:spPr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D4FC8780-5E13-485C-8ACA-A2FA1A5574E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58127" y="5442045"/>
            <a:ext cx="2938128" cy="922055"/>
          </a:xfrm>
        </p:spPr>
      </p:sp>
      <p:sp>
        <p:nvSpPr>
          <p:cNvPr id="14" name="Мультимедиа 13">
            <a:extLst>
              <a:ext uri="{FF2B5EF4-FFF2-40B4-BE49-F238E27FC236}">
                <a16:creationId xmlns="" xmlns:a16="http://schemas.microsoft.com/office/drawing/2014/main" id="{394835F1-4A93-421B-834A-8F13D035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066978" y="3364668"/>
            <a:ext cx="3104565" cy="2913313"/>
          </a:xfrm>
        </p:spPr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F3186364-0E07-4A78-952A-2DEC4992D6A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793764" y="3364668"/>
            <a:ext cx="1747002" cy="1564105"/>
          </a:xfrm>
        </p:spPr>
      </p:sp>
      <p:sp>
        <p:nvSpPr>
          <p:cNvPr id="18" name="Мультимедиа 17">
            <a:extLst>
              <a:ext uri="{FF2B5EF4-FFF2-40B4-BE49-F238E27FC236}">
                <a16:creationId xmlns="" xmlns:a16="http://schemas.microsoft.com/office/drawing/2014/main" id="{5EA7DEBE-92AE-4FF3-85BD-434FAAA29BD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804180" y="5007312"/>
            <a:ext cx="1747002" cy="1347537"/>
          </a:xfrm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148</Words>
  <Application>Microsoft Office PowerPoint</Application>
  <PresentationFormat>Произвольный</PresentationFormat>
  <Paragraphs>44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Коцарь Снежана Витальевна</dc:creator>
  <cp:lastModifiedBy>Голубева</cp:lastModifiedBy>
  <cp:revision>145</cp:revision>
  <dcterms:created xsi:type="dcterms:W3CDTF">2024-09-11T12:33:02Z</dcterms:created>
  <dcterms:modified xsi:type="dcterms:W3CDTF">2026-06-09T04:34:26Z</dcterms:modified>
</cp:coreProperties>
</file>